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0A95C-3D2C-7FFC-EABE-4906187BE8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5CFAB4-2237-A088-0DE2-0C4A2729B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80611-1AB0-D6EF-82C2-61C9CFA2A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6C364-223C-4C54-A5C6-C0B3B2B82A1D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8DCE0-78D5-CA84-800B-957489366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F35EB-BF6F-2638-21E5-CDD1FC42E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A4CD-B441-4099-8A1B-E42420CB03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4192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7D4E4-C9EE-0FF5-B017-BD0B47247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A48941-396A-DAA3-F18E-2A1D1B090B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716534-7FDB-2FFE-58EB-15D19DFA8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6C364-223C-4C54-A5C6-C0B3B2B82A1D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C4984-353F-D422-4C71-3A572518E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8CFD9-FBB8-7E4C-28F2-D8A415794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A4CD-B441-4099-8A1B-E42420CB03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679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0F0C07-2B4D-9DDF-240F-BC9830716A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3CDFBB-55A3-35F5-E58A-5B133F2719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14817-4EF9-57B3-972F-1C823281D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6C364-223C-4C54-A5C6-C0B3B2B82A1D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93909-1B52-F509-DF73-A06F53389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8C141-F65F-2C82-7086-B2DB56D29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A4CD-B441-4099-8A1B-E42420CB03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6365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97745-EE0F-2F27-CAEA-C451D4C98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B9B17-56D2-B405-413B-E153C491C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98E3B-1C8A-5404-BE51-19C8B37EA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6C364-223C-4C54-A5C6-C0B3B2B82A1D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F8BE2-73C6-CCA0-AC1A-B5E0303AE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5BC3F-24ED-B7F2-FC67-85E44D130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A4CD-B441-4099-8A1B-E42420CB03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7157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5239C-5053-7AB8-6CB1-1E30B8DCE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2504AE-F37A-2380-0EAC-68568E2A0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C9FDA-72A4-D09F-822D-F27EB26C7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6C364-223C-4C54-A5C6-C0B3B2B82A1D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F956F-F9E6-5DCC-6442-D784CA46C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25CDE-1240-BA14-ABC3-F491FC7F9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A4CD-B441-4099-8A1B-E42420CB03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61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8009F-7D88-FE7D-18C3-515A1B38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75EE9-70D6-0A72-1A9C-92599DD4A4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EEECF6-C980-6D30-3346-163706D050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36525-77CA-1A70-B4C1-47C934CF2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6C364-223C-4C54-A5C6-C0B3B2B82A1D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FD0BE8-77CE-D787-D635-BA5A5268B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477E0F-8801-1D0A-BF96-ACE11406D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A4CD-B441-4099-8A1B-E42420CB03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8131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705C3-0821-225E-E5C2-BCEF616C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C10614-7C95-3E36-F0B3-308DD7B82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5FF57-DD19-D61D-1D97-969B10CED9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485D5B-2F7A-4199-F003-A54186AC94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60FDC5-E1C5-0ACA-4882-F82E8F7466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1BF432-3791-F654-23A3-6296BA1E5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6C364-223C-4C54-A5C6-C0B3B2B82A1D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F37A97-8143-5276-6C27-89B93E343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F4DE06-0CCB-F0C6-D113-F2ABD90A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A4CD-B441-4099-8A1B-E42420CB03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7339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F75D1-A663-4C8A-3FE0-E0F230310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75E099-91F3-12B9-1B22-EE7FC31FD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6C364-223C-4C54-A5C6-C0B3B2B82A1D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9FF78D-65C9-3544-DE1B-5D3AF12D3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570D89-A1A8-5B2D-7F69-34F9C3B76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A4CD-B441-4099-8A1B-E42420CB03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672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65C52F-4213-DECD-FFDD-49360231E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6C364-223C-4C54-A5C6-C0B3B2B82A1D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3DF88F-A881-2ABC-C350-B26A62117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33827-79DB-4F45-0599-39ADC82D9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A4CD-B441-4099-8A1B-E42420CB03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1322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5CE93-BDA9-5053-C9A3-7011015B4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8EE36-CB3E-39E0-A1F2-08D60596E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72F545-F6A8-6699-0393-067629177D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B1E012-9802-AC12-3037-F3AFA1BB6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6C364-223C-4C54-A5C6-C0B3B2B82A1D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7177C-F6A7-FD9B-037A-2B269BF5C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500C6-1A58-43EC-78E3-E7CDA91B9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A4CD-B441-4099-8A1B-E42420CB03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7978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E42D8-CE0D-6917-62DE-69CE40A8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7FD996-1AA5-9B7A-7760-564EBEEBCD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D248F4-ABA2-9E1F-B9E5-D0420303BB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1A8D59-BA7F-4E03-F77D-7FF86DEF4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6C364-223C-4C54-A5C6-C0B3B2B82A1D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29529E-9D47-9ED7-FF53-4450A4121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E5335C-8001-E155-EB80-8D1E16F1B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A4CD-B441-4099-8A1B-E42420CB03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4607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0E9A72-D107-4C49-81A6-AF1F4351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2198C-016C-B5B1-822F-A9C8764D7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BD2B1-260B-25B4-B2F4-326CC93807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6C364-223C-4C54-A5C6-C0B3B2B82A1D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F80F2-CC1D-5AA5-4033-4DFEA2BBB9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D7EDE-1676-4B4A-477F-EAFA8C338E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8A4CD-B441-4099-8A1B-E42420CB03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7411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F62DEA-8522-0968-3AD6-1214A1BD4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177" y="718759"/>
            <a:ext cx="9821646" cy="54204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CD2A19-22F6-6E3D-3FAD-DFD3304A1D28}"/>
              </a:ext>
            </a:extLst>
          </p:cNvPr>
          <p:cNvSpPr txBox="1"/>
          <p:nvPr/>
        </p:nvSpPr>
        <p:spPr>
          <a:xfrm>
            <a:off x="2506134" y="118594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1" i="0" dirty="0">
                <a:effectLst/>
                <a:latin typeface="Roboto" panose="020F0502020204030204" pitchFamily="2" charset="0"/>
              </a:rPr>
              <a:t>Multithreading in Python -01 | Advanced Python Tutorial | Types of Multi Tasking</a:t>
            </a:r>
          </a:p>
          <a:p>
            <a:pPr>
              <a:buNone/>
            </a:pP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6657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2E71C-E299-9204-4303-AEEBA0307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239573-4CFC-612D-4EE6-5B72B54D1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151" y="880707"/>
            <a:ext cx="9297698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092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2843D-5BB7-236D-E24F-F83D6611F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882B9F-6259-5BC1-3D39-F6271E955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35" y="2176287"/>
            <a:ext cx="9526329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797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16802-580E-2CA3-C845-88409E86C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3DB9A4-792A-2EA0-A3D2-CBE2F8465CAF}"/>
              </a:ext>
            </a:extLst>
          </p:cNvPr>
          <p:cNvSpPr txBox="1"/>
          <p:nvPr/>
        </p:nvSpPr>
        <p:spPr>
          <a:xfrm>
            <a:off x="2717800" y="15337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1" i="0" dirty="0">
                <a:effectLst/>
                <a:latin typeface="Roboto" panose="02000000000000000000" pitchFamily="2" charset="0"/>
              </a:rPr>
              <a:t>What is Main Thread in Python | Multithreading in Python -03 | Threading in Python</a:t>
            </a:r>
          </a:p>
          <a:p>
            <a:pPr>
              <a:buNone/>
            </a:pPr>
            <a:br>
              <a:rPr lang="en-US" dirty="0"/>
            </a:b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D85F7F-D5E2-E585-B5A1-57839E0CD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76" y="1442760"/>
            <a:ext cx="10726647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006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D4883-9EE4-DF19-A299-89B98ED2E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B253C1-3C9E-0696-1B16-12DCC0DB1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34" y="604443"/>
            <a:ext cx="11336332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94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79DC7-9D66-997D-9F3B-B0C5CB3E2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37A2B6-DF86-0AAB-4D76-98A9408D8DEA}"/>
              </a:ext>
            </a:extLst>
          </p:cNvPr>
          <p:cNvSpPr txBox="1"/>
          <p:nvPr/>
        </p:nvSpPr>
        <p:spPr>
          <a:xfrm>
            <a:off x="3048000" y="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1" i="0" dirty="0">
                <a:effectLst/>
                <a:latin typeface="Roboto" panose="02000000000000000000" pitchFamily="2" charset="0"/>
              </a:rPr>
              <a:t>How to Create Threads in Python | Multithreading in Python -04 | Threading in 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515FF5-AAD4-F6DE-24AB-F6BE2A71E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631" y="646331"/>
            <a:ext cx="7611537" cy="25530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B5E1BC-41E4-6079-E91F-3EA61EC73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631" y="3658614"/>
            <a:ext cx="7697274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720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6FA2C-F22E-1AB9-D7F0-4F47907AD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AE315D-04E2-0EBC-E0D8-3E16530FD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678" y="1547550"/>
            <a:ext cx="7830643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00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D343D-C762-7876-07CE-4B34D3914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7944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1F5A8-4385-A05D-611C-89A1763F9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0900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BB3CB5-B2B3-202D-B7DB-072B9D727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0344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222AA-108D-A98A-6BF6-10527B8D8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3434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8AC70-3952-7D26-D1E7-6A94F42E3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06CB31-CFDA-59FD-CF12-A7F80D1E6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19" y="742575"/>
            <a:ext cx="9754961" cy="537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48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7F147-EB53-0431-79CB-6831E870E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4857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CE922-99EA-8481-88D4-B5A45DEF3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4464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39825-E8D1-1E84-C6D8-764FDBD57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75681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25635-FEDB-B0AD-29CF-FFE822030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8546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315CE-E75C-01D2-1C38-878994814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9931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7009B-4C2A-0887-88AF-B473B7AFF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02881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85F72-D56A-83E1-E4AC-E1961BF0C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6849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14227-643E-6D27-5111-8866E2992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33B103-1CCD-2E24-F981-5DBEB6D1F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92" y="523469"/>
            <a:ext cx="10498015" cy="581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316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BE812-7583-027A-1D22-AC207F82D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5A7F44-EAD7-18D7-5C08-3CEA88831906}"/>
              </a:ext>
            </a:extLst>
          </p:cNvPr>
          <p:cNvSpPr txBox="1"/>
          <p:nvPr/>
        </p:nvSpPr>
        <p:spPr>
          <a:xfrm>
            <a:off x="2844800" y="16183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1" i="0" dirty="0">
                <a:effectLst/>
                <a:latin typeface="Roboto" panose="02000000000000000000" pitchFamily="2" charset="0"/>
              </a:rPr>
              <a:t>Multithreading in Python -02 | Threading in Python | What is Thread | Need of Multithreading</a:t>
            </a:r>
          </a:p>
          <a:p>
            <a:pPr>
              <a:buNone/>
            </a:pPr>
            <a:br>
              <a:rPr lang="en-US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533B63-A4D1-7ADC-4099-BE241C344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29" y="1452286"/>
            <a:ext cx="10688542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997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20102-4417-BE04-1D20-11DD7126A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9E9CD9-4DE2-7058-2AC7-40E6CDA66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361" y="309127"/>
            <a:ext cx="10231278" cy="623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203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5B746-9B5C-34DE-C6DD-5C287B312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EE81A5-5D60-DC64-C968-0E032E386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50" y="837838"/>
            <a:ext cx="10745700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50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69D7E-979A-9232-D2BB-FAF4F4B64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196058-7CDC-898D-A32A-F37ACFAC9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34" y="428206"/>
            <a:ext cx="11336332" cy="600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41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4C3B2-77CC-0499-4350-3CF68FAF0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E02644-947E-10E8-25CB-779F1358F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29" y="609206"/>
            <a:ext cx="10507541" cy="563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49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32B4A-3432-1D86-B88B-FBC1F4F31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1A083A-5705-7996-E6D6-3CDE02696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23" y="1166497"/>
            <a:ext cx="11126753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55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66</Words>
  <Application>Microsoft Office PowerPoint</Application>
  <PresentationFormat>Widescreen</PresentationFormat>
  <Paragraphs>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Kalash Patil</dc:creator>
  <cp:lastModifiedBy>Kalash Patil</cp:lastModifiedBy>
  <cp:revision>18</cp:revision>
  <dcterms:created xsi:type="dcterms:W3CDTF">2025-08-21T15:50:45Z</dcterms:created>
  <dcterms:modified xsi:type="dcterms:W3CDTF">2025-08-21T16:54:03Z</dcterms:modified>
</cp:coreProperties>
</file>